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Barlow Medium"/>
      <p:regular r:id="rId19"/>
    </p:embeddedFont>
    <p:embeddedFont>
      <p:font typeface="Barlow Medium"/>
      <p:regular r:id="rId20"/>
    </p:embeddedFont>
    <p:embeddedFont>
      <p:font typeface="Barlow Medium"/>
      <p:regular r:id="rId21"/>
    </p:embeddedFont>
    <p:embeddedFont>
      <p:font typeface="Barlow Medium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Barlow"/>
      <p:regular r:id="rId25"/>
    </p:embeddedFont>
    <p:embeddedFont>
      <p:font typeface="Barlow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eraser.io/workspace/PigrFjrXXguhT4OvbTbw?origin=share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krwn6Ln0byTb3tF_oPslMHx7AAsGNCMW?usp=sharing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2787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Keras: The User-Friendly Neural Network Library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53927" y="47882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47" y="4795838"/>
            <a:ext cx="379690" cy="37969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350437" y="47882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4795838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72206" y="4769763"/>
            <a:ext cx="197727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 Contributors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562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Conclusion: Keras - Powering the Future of Deep Learning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981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has democratized deep learning, making it accessible to a wider audience. Its ease of use, flexibility, and multi-framework support position it as a key player in the future of AI. Companies across industries are leveraging Keras to drive innovation and solve complex problems.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752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Flowchart for the code</a:t>
            </a:r>
            <a:endParaRPr lang="en-US" sz="430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454837"/>
            <a:ext cx="12902327" cy="2499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752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Code</a:t>
            </a:r>
            <a:endParaRPr lang="en-US" sz="430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454837"/>
            <a:ext cx="12902327" cy="24993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945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Objective: Simplicity and Accessibility in Deep Learning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308158"/>
            <a:ext cx="35294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Democratizing Deep Learning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8978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makes deep learning accessible by prioritizing ease of use and rapid prototyping.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308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High-Level API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8978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abstracts away complex backend operations, making deep learning simpler for users.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55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900" y="3155275"/>
            <a:ext cx="4667607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 Brief History of Keras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4040148"/>
            <a:ext cx="22860" cy="3619738"/>
          </a:xfrm>
          <a:prstGeom prst="roundRect">
            <a:avLst>
              <a:gd name="adj" fmla="val 380042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6484799" y="4494014"/>
            <a:ext cx="620554" cy="22860"/>
          </a:xfrm>
          <a:prstGeom prst="roundRect">
            <a:avLst>
              <a:gd name="adj" fmla="val 380042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7082492" y="4272796"/>
            <a:ext cx="465415" cy="465415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7266" y="4333101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982760" y="4246959"/>
            <a:ext cx="229826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2015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23900" y="4658201"/>
            <a:ext cx="5557123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was first released by François Chollet, a Google engineer.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5048" y="5528191"/>
            <a:ext cx="620554" cy="22860"/>
          </a:xfrm>
          <a:prstGeom prst="roundRect">
            <a:avLst>
              <a:gd name="adj" fmla="val 380042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7082492" y="5306973"/>
            <a:ext cx="465415" cy="465415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7266" y="5367278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49377" y="5281136"/>
            <a:ext cx="229826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2017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49377" y="5692378"/>
            <a:ext cx="5557123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was integrated with TensorFlow as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tf.keras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solidifying its role as the standard high-level API.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84799" y="6458903"/>
            <a:ext cx="620554" cy="22860"/>
          </a:xfrm>
          <a:prstGeom prst="roundRect">
            <a:avLst>
              <a:gd name="adj" fmla="val 380042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2492" y="6237684"/>
            <a:ext cx="465415" cy="465415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7266" y="6297990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982760" y="6211848"/>
            <a:ext cx="229826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2023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23900" y="6623090"/>
            <a:ext cx="5557123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3.0 was released with multi-framework backend support.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914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Keras's Impact on the Current Tech Landscape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7786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146" y="385060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7786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Accelerated Adoption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426970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has lowered the barrier to entry for deep learning.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18922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7146" y="5261134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666280" y="5189220"/>
            <a:ext cx="33616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Proliferation of Applications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666280" y="5680234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has enabled faster development cycles in domains like image recognition and NLP.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1516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Keras: Empowering Researchers and Developers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57049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3319105"/>
            <a:ext cx="27446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Rapid Experimentation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810119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enables building and testing models quickly, facilitating iteration.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109091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53711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Clear Code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26093" y="5862161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code is highly readable and maintainable, leading to better collaboration.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6911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Impact: Keras as a Unifying Force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210997"/>
            <a:ext cx="1234440" cy="1774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3457813"/>
            <a:ext cx="30675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Multi-Framework Support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948827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3.0 allows running models on different backends, like TensorFlow, JAX, and PyTorch.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985742"/>
            <a:ext cx="1234440" cy="1774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5232559"/>
            <a:ext cx="450115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WebAssembly and Mobile Deployment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5723573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 models can be deployed on edge devices and in web browsers with ease.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1421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Companies Using Keras: Driving Innovation Across Industries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3741896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544973"/>
            <a:ext cx="2225040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Internal research and product development, including TensorFlow integration.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61" y="3741896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45761" y="4544973"/>
            <a:ext cx="22251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Recommendation systems and content understanding.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204" y="3741896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1204" y="4544973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Fraud detection and ETA predictions.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110091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Case Study: Netflix's Recommendation Engine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966" y="288024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794" y="24250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Challenge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916079"/>
            <a:ext cx="632864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 content recommendations for millions of users.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966" y="448746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Solution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Keras-based deep learning models for collaborative and content-based filtering.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632388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Impact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user engagement, reduced churn, and increased subscription revenue.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89171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Future is Bright: Keras and the Next Generation of AI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854523"/>
            <a:ext cx="2150269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65578" y="332732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3261122" y="31013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Accessibility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592354"/>
            <a:ext cx="42075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Increased accessibility for non-experts.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421898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357568"/>
            <a:ext cx="4300657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40712" y="483036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5411510" y="46043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Hardware Integration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5095399"/>
            <a:ext cx="60321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integration with emerging hardware platforms.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72202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860613"/>
            <a:ext cx="6451163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15966" y="633341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562017" y="61074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Ethical AI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598444"/>
            <a:ext cx="564963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Emphasis on ethical AI and responsible development.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2025-04-01T08:05:52Z</dcterms:created>
  <dcterms:modified xsi:type="dcterms:W3CDTF">2025-04-01T08:05:52Z</dcterms:modified>
</cp:coreProperties>
</file>